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8" r:id="rId3"/>
    <p:sldId id="266" r:id="rId4"/>
    <p:sldId id="270" r:id="rId5"/>
    <p:sldId id="265" r:id="rId6"/>
    <p:sldId id="260" r:id="rId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D68261-0E03-45F2-BB22-55CC5A8B1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4055A84-2139-48CA-9581-D9D46B42E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FC7A11-783E-4D85-A521-9DC679A2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467CDA-E00C-438F-A552-6955BF4C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E838BC-77F4-4930-8D44-A59CA81A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476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C7A376-DE83-4CFB-8200-3FF27A2A2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881999-1964-413B-B7F2-C2A2414B4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3A1E51-624A-4E7E-827E-5062CF3C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3BD919-99D4-4753-AE60-15C47B262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80FC5E-2C5D-4338-8111-AC0D8259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882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3016EF-8949-4887-8568-4C941775B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8CC247-2D5E-45B7-B645-223562439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90C116-3506-486E-9E4E-BE4EA290F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6C34E9-C36B-4632-81A8-196508CB0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031006-8858-404C-A184-D17184C7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18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EFB3FE-3D69-4ED1-A1D8-2ED841B29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06CA42-24F9-4AC6-AD81-8018B07F6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DDE2F1A-57B2-4C3E-AFD2-A8E80D65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E6C0CB-E714-4FAC-8D7B-4A842439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6CD859-CD9B-4D4F-A574-AC82B936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684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35E300-466A-4F72-8494-BFBA0580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D02148-32A8-4C19-91B9-BB9BE9E2C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0D27F1-AE71-4533-8363-35D3F611D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BA1665-DDD5-43A6-ADAA-DC8CDE3BD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4BEF82-2CD2-4675-996F-46F32678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71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DEC141-C347-4C19-8923-B258E022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BD4F77-FE5E-4CED-BEFE-B281547FA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7D18020-CFB8-42EB-BE73-1B1BD2BFE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57D340-6C42-4C67-88B4-2FEE53B0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A96757-5079-479F-8853-F4E6DDE7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7EA028-3AE7-4FBC-8E62-A3A92245B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6647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17C93-65A8-4926-AD1F-A2D02757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EE7B2A-2843-437C-BA64-5AE7556CF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663B3F-391D-40C2-8829-AB74F8D05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85A4587-0379-466F-98B7-5983BD224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E634D51-0392-4C34-82E2-81F07A9B5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C7FA9BE-02A5-4A3E-9BB7-894E005C2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ECD92E5-6080-4828-8BC6-A43F082C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7E52297-ED27-4FF1-9897-528970B6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22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E0AFD-926D-411E-BAB1-4726EF581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066A876-5EBD-4757-BF0E-35B293C3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4894F0-32C2-442D-B813-E559CD1C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D96B88F-C958-4141-8BE3-16137338E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960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4793BF7-19C5-4DCF-A55B-3E0BCE12B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32307EE-D8AF-4FC3-9E39-222029CE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A50B0A1-AE0D-486E-82EC-98E900AC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77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005222-4236-4F3D-8B36-EDF7E33A1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C9F6B-161D-4F8F-B8D8-45D80E279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623656-5B23-4C51-90E4-D99415220E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1210DEA-E239-4FBD-BDFE-4D06721F4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EF4FAB-06CB-4F3E-9D32-5CA2E948E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1CE6F-F2CB-4563-837C-BC5AE90F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373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809BFB-19AF-400B-A07D-5167ADD22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60AB472-5472-429F-A06F-174C683010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B66EE54-579D-4A16-AACC-03FA46534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6E0413-B95A-4775-A109-81FD6E20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5750AEE-AA5E-4689-AFAE-CB6EA427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55257C-EC8B-436A-9401-AA096CBEC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466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700B6D4-C4A2-42D1-A4CA-D06ECA23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D62D2E-4BB8-4BD8-BA08-B81C0D879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F09692-4916-45AE-A99F-C3CEE6B7E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533324-B484-410F-A1B3-D3BFF931E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A4AD4B-BCCB-47BD-86CE-7AF418C90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8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⑦動画の音声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51463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親指を上にのせる。</a:t>
            </a:r>
            <a:endParaRPr lang="en-US" altLang="ja-JP" sz="1800" dirty="0"/>
          </a:p>
          <a:p>
            <a:r>
              <a:rPr lang="ja-JP" altLang="en-US" sz="1800" dirty="0"/>
              <a:t>親指を下にのせる。</a:t>
            </a:r>
            <a:endParaRPr lang="en-US" altLang="ja-JP" sz="1800" dirty="0"/>
          </a:p>
        </p:txBody>
      </p:sp>
      <p:pic>
        <p:nvPicPr>
          <p:cNvPr id="2" name="movie_012">
            <a:hlinkClick r:id="" action="ppaction://media"/>
            <a:extLst>
              <a:ext uri="{FF2B5EF4-FFF2-40B4-BE49-F238E27FC236}">
                <a16:creationId xmlns:a16="http://schemas.microsoft.com/office/drawing/2014/main" id="{9869F4F1-858E-4321-9418-833C8A9FA66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931695"/>
            <a:ext cx="5145959" cy="2755232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DDF9CFCD-14C5-FB85-154E-44279E7E2872}"/>
              </a:ext>
            </a:extLst>
          </p:cNvPr>
          <p:cNvSpPr txBox="1"/>
          <p:nvPr/>
        </p:nvSpPr>
        <p:spPr>
          <a:xfrm>
            <a:off x="6183521" y="1124117"/>
            <a:ext cx="49489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親指を上にのせる</a:t>
            </a:r>
            <a:r>
              <a:rPr lang="ja-JP" altLang="en-US" dirty="0"/>
              <a:t>と、音量が上がります。</a:t>
            </a:r>
            <a:endParaRPr lang="en-US" altLang="ja-JP" dirty="0"/>
          </a:p>
          <a:p>
            <a:r>
              <a:rPr lang="ja-JP" altLang="en-US" sz="1800" dirty="0"/>
              <a:t>親指を下にのせる</a:t>
            </a:r>
            <a:r>
              <a:rPr lang="ja-JP" altLang="en-US" dirty="0"/>
              <a:t>と、</a:t>
            </a:r>
            <a:r>
              <a:rPr lang="ja-JP" altLang="en-US" b="0" i="0" dirty="0">
                <a:solidFill>
                  <a:srgbClr val="040C28"/>
                </a:solidFill>
                <a:effectLst/>
                <a:latin typeface="Google Sans"/>
              </a:rPr>
              <a:t>音量が下がります</a:t>
            </a:r>
            <a:r>
              <a:rPr lang="ja-JP" altLang="en-US" dirty="0"/>
              <a:t>。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72111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⑧</a:t>
            </a:r>
            <a:r>
              <a:rPr kumimoji="1" lang="en-US" altLang="ja-JP" sz="3800" b="1" dirty="0"/>
              <a:t>Scrollbar</a:t>
            </a:r>
            <a:r>
              <a:rPr kumimoji="1" lang="ja-JP" altLang="en-US" sz="3800" b="1" dirty="0"/>
              <a:t>の動き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掴んで右に動かします。</a:t>
            </a:r>
            <a:endParaRPr lang="en-US" altLang="ja-JP" sz="1800" dirty="0"/>
          </a:p>
          <a:p>
            <a:r>
              <a:rPr lang="ja-JP" altLang="en-US" sz="1800" dirty="0"/>
              <a:t>掴んで左に動かします。</a:t>
            </a:r>
            <a:endParaRPr lang="en-US" altLang="ja-JP" sz="1800" dirty="0"/>
          </a:p>
        </p:txBody>
      </p:sp>
      <p:pic>
        <p:nvPicPr>
          <p:cNvPr id="3" name="movie_009">
            <a:hlinkClick r:id="" action="ppaction://media"/>
            <a:extLst>
              <a:ext uri="{FF2B5EF4-FFF2-40B4-BE49-F238E27FC236}">
                <a16:creationId xmlns:a16="http://schemas.microsoft.com/office/drawing/2014/main" id="{1D665163-FDF0-4876-A140-19F346252D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3035133"/>
            <a:ext cx="5600702" cy="2998709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8A1D7F51-765E-B0CD-C8AE-CE1538BEBE80}"/>
              </a:ext>
            </a:extLst>
          </p:cNvPr>
          <p:cNvSpPr txBox="1"/>
          <p:nvPr/>
        </p:nvSpPr>
        <p:spPr>
          <a:xfrm>
            <a:off x="6735681" y="1310607"/>
            <a:ext cx="494898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つかむジェスチャーにより、</a:t>
            </a:r>
            <a:r>
              <a:rPr lang="ja-JP" altLang="en-US" dirty="0"/>
              <a:t>スクロールバーが動かします。</a:t>
            </a:r>
          </a:p>
        </p:txBody>
      </p:sp>
    </p:spTree>
    <p:extLst>
      <p:ext uri="{BB962C8B-B14F-4D97-AF65-F5344CB8AC3E}">
        <p14:creationId xmlns:p14="http://schemas.microsoft.com/office/powerpoint/2010/main" val="3165502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4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⑨</a:t>
            </a:r>
            <a:r>
              <a:rPr kumimoji="1" lang="ja-JP" altLang="en-US" sz="3800" b="1" dirty="0"/>
              <a:t>画像の拡大縮小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左右のピンチジェスチャーをのせる。</a:t>
            </a:r>
            <a:endParaRPr lang="en-US" altLang="ja-JP" sz="1800" dirty="0"/>
          </a:p>
        </p:txBody>
      </p:sp>
      <p:pic>
        <p:nvPicPr>
          <p:cNvPr id="2" name="movie_008">
            <a:hlinkClick r:id="" action="ppaction://media"/>
            <a:extLst>
              <a:ext uri="{FF2B5EF4-FFF2-40B4-BE49-F238E27FC236}">
                <a16:creationId xmlns:a16="http://schemas.microsoft.com/office/drawing/2014/main" id="{9CCC3A30-7A18-4070-8A11-4E613CD0E9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658144"/>
            <a:ext cx="5600702" cy="2998709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1E59347A-5529-D7C4-122F-2697A7EA36A5}"/>
              </a:ext>
            </a:extLst>
          </p:cNvPr>
          <p:cNvSpPr txBox="1"/>
          <p:nvPr/>
        </p:nvSpPr>
        <p:spPr>
          <a:xfrm>
            <a:off x="6599322" y="1310607"/>
            <a:ext cx="494898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左右のピンチジェスチャーをのせると、画像の拡大縮小の確認ができます。</a:t>
            </a:r>
            <a:endParaRPr lang="en-US" altLang="ja-JP" sz="1800" dirty="0"/>
          </a:p>
          <a:p>
            <a:pPr marL="0" indent="0">
              <a:buNone/>
            </a:pPr>
            <a:r>
              <a:rPr lang="ja-JP" altLang="en-US" sz="1800" dirty="0"/>
              <a:t>ピンチジェスする</a:t>
            </a:r>
            <a:r>
              <a:rPr lang="ja-JP" altLang="en-US" b="0" i="0" dirty="0">
                <a:solidFill>
                  <a:srgbClr val="222222"/>
                </a:solidFill>
                <a:effectLst/>
                <a:latin typeface="Source Han Sans"/>
              </a:rPr>
              <a:t>範囲によって</a:t>
            </a:r>
            <a:r>
              <a:rPr lang="ja-JP" altLang="en-US" dirty="0"/>
              <a:t>画像のサイズが変わります。</a:t>
            </a:r>
          </a:p>
        </p:txBody>
      </p:sp>
    </p:spTree>
    <p:extLst>
      <p:ext uri="{BB962C8B-B14F-4D97-AF65-F5344CB8AC3E}">
        <p14:creationId xmlns:p14="http://schemas.microsoft.com/office/powerpoint/2010/main" val="389555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4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⑩オブジェクトの垂直動き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右手で右にスワイプします。</a:t>
            </a:r>
            <a:endParaRPr lang="en-US" altLang="ja-JP" sz="1800" dirty="0"/>
          </a:p>
          <a:p>
            <a:r>
              <a:rPr lang="ja-JP" altLang="en-US" sz="1800" dirty="0"/>
              <a:t>右手で左にスワイプします。</a:t>
            </a:r>
            <a:endParaRPr lang="en-US" altLang="ja-JP" sz="1800" dirty="0"/>
          </a:p>
        </p:txBody>
      </p:sp>
      <p:pic>
        <p:nvPicPr>
          <p:cNvPr id="3" name="movie_011">
            <a:hlinkClick r:id="" action="ppaction://media"/>
            <a:extLst>
              <a:ext uri="{FF2B5EF4-FFF2-40B4-BE49-F238E27FC236}">
                <a16:creationId xmlns:a16="http://schemas.microsoft.com/office/drawing/2014/main" id="{4B638C89-0006-4364-90DB-B2E9C715A0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858670"/>
            <a:ext cx="5600702" cy="2998709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3AB8528-EFEB-3DE9-7A86-C8A618F7034F}"/>
              </a:ext>
            </a:extLst>
          </p:cNvPr>
          <p:cNvSpPr txBox="1"/>
          <p:nvPr/>
        </p:nvSpPr>
        <p:spPr>
          <a:xfrm>
            <a:off x="6711617" y="1224380"/>
            <a:ext cx="4948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右手で右にスワイプする</a:t>
            </a:r>
            <a:r>
              <a:rPr lang="ja-JP" altLang="en-US" dirty="0"/>
              <a:t>と、オブジェクトが右に動かします。</a:t>
            </a:r>
            <a:endParaRPr lang="en-US" altLang="ja-JP" dirty="0"/>
          </a:p>
          <a:p>
            <a:r>
              <a:rPr lang="ja-JP" altLang="en-US" sz="1800" dirty="0"/>
              <a:t>右手で左にスワイプする</a:t>
            </a:r>
            <a:r>
              <a:rPr lang="ja-JP" altLang="en-US" dirty="0"/>
              <a:t>と、</a:t>
            </a:r>
            <a:r>
              <a:rPr lang="ja-JP" altLang="en-US" b="0" i="0" dirty="0">
                <a:solidFill>
                  <a:srgbClr val="040C28"/>
                </a:solidFill>
                <a:effectLst/>
                <a:latin typeface="Google Sans"/>
              </a:rPr>
              <a:t>オブジェクトが左に動かします。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484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8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⑪オブジェクトの色変更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右手を右にひねる。</a:t>
            </a:r>
            <a:endParaRPr lang="en-US" altLang="ja-JP" sz="1800" dirty="0"/>
          </a:p>
          <a:p>
            <a:r>
              <a:rPr lang="ja-JP" altLang="en-US" sz="1800" dirty="0"/>
              <a:t>右手を左にひねる。</a:t>
            </a:r>
            <a:endParaRPr lang="en-US" altLang="ja-JP" sz="1800" dirty="0"/>
          </a:p>
          <a:p>
            <a:endParaRPr lang="en-US" altLang="ja-JP" sz="1200" dirty="0"/>
          </a:p>
        </p:txBody>
      </p:sp>
      <p:pic>
        <p:nvPicPr>
          <p:cNvPr id="3" name="movie_007">
            <a:hlinkClick r:id="" action="ppaction://media"/>
            <a:extLst>
              <a:ext uri="{FF2B5EF4-FFF2-40B4-BE49-F238E27FC236}">
                <a16:creationId xmlns:a16="http://schemas.microsoft.com/office/drawing/2014/main" id="{7D2D587E-EBAB-490A-AAA1-18D6729C37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548684"/>
            <a:ext cx="5600702" cy="2998709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90556300-7701-0A51-A7CA-7949F80E9814}"/>
              </a:ext>
            </a:extLst>
          </p:cNvPr>
          <p:cNvSpPr txBox="1"/>
          <p:nvPr/>
        </p:nvSpPr>
        <p:spPr>
          <a:xfrm>
            <a:off x="6671512" y="1310607"/>
            <a:ext cx="494898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右手を右にひねると、オブジェクトの色が青に変更されます。</a:t>
            </a:r>
            <a:endParaRPr lang="en-US" altLang="ja-JP" sz="1800" dirty="0"/>
          </a:p>
          <a:p>
            <a:pPr marL="0" indent="0">
              <a:buNone/>
            </a:pPr>
            <a:r>
              <a:rPr lang="ja-JP" altLang="en-US" sz="1800" dirty="0"/>
              <a:t>右手を左にひねると、オブジェクトの色が緑に変更されます。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00696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⑫指を認識してオブジェクトの色変更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親指を上にのせる。</a:t>
            </a:r>
            <a:endParaRPr lang="en-US" altLang="ja-JP" sz="1800" dirty="0"/>
          </a:p>
          <a:p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手拳のジェスチャーをのせる。</a:t>
            </a:r>
            <a:endParaRPr lang="en-US" altLang="ja-JP" sz="1800" b="0" i="0" dirty="0">
              <a:solidFill>
                <a:srgbClr val="222222"/>
              </a:solidFill>
              <a:effectLst/>
              <a:latin typeface="Source Han Sans"/>
            </a:endParaRPr>
          </a:p>
          <a:p>
            <a:r>
              <a:rPr lang="ja-JP" altLang="ja-JP" sz="1800" i="0" dirty="0">
                <a:solidFill>
                  <a:srgbClr val="222222"/>
                </a:solidFill>
                <a:effectLst/>
                <a:ea typeface="Source Han Sans"/>
              </a:rPr>
              <a:t>パー</a:t>
            </a:r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のジェスチャーをのせる。</a:t>
            </a:r>
            <a:endParaRPr lang="en-US" altLang="ja-JP" sz="1800" b="0" i="0" dirty="0">
              <a:solidFill>
                <a:srgbClr val="222222"/>
              </a:solidFill>
              <a:effectLst/>
              <a:latin typeface="Source Han Sans"/>
            </a:endParaRPr>
          </a:p>
        </p:txBody>
      </p:sp>
      <p:pic>
        <p:nvPicPr>
          <p:cNvPr id="2" name="movie_002">
            <a:hlinkClick r:id="" action="ppaction://media"/>
            <a:extLst>
              <a:ext uri="{FF2B5EF4-FFF2-40B4-BE49-F238E27FC236}">
                <a16:creationId xmlns:a16="http://schemas.microsoft.com/office/drawing/2014/main" id="{526B352A-AA77-426F-8B7F-F9318CAD08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2978986"/>
            <a:ext cx="5600700" cy="2998708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804517D8-3F1C-4270-03A9-6190DC98503B}"/>
              </a:ext>
            </a:extLst>
          </p:cNvPr>
          <p:cNvSpPr txBox="1"/>
          <p:nvPr/>
        </p:nvSpPr>
        <p:spPr>
          <a:xfrm>
            <a:off x="6897395" y="1310607"/>
            <a:ext cx="494898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親指を上にのせる</a:t>
            </a:r>
            <a:r>
              <a:rPr lang="ja-JP" altLang="en-US" dirty="0"/>
              <a:t>と、オブジェクトの色が緑に変更されます。</a:t>
            </a:r>
            <a:endParaRPr lang="en-US" altLang="ja-JP" dirty="0"/>
          </a:p>
          <a:p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手拳のジェスチャーをのせる</a:t>
            </a:r>
            <a:r>
              <a:rPr lang="ja-JP" altLang="en-US" dirty="0"/>
              <a:t>と、オブジェクトの色が青に変更されます。</a:t>
            </a:r>
            <a:endParaRPr lang="en-US" altLang="ja-JP" dirty="0"/>
          </a:p>
          <a:p>
            <a:r>
              <a:rPr lang="ja-JP" altLang="ja-JP" sz="1800" i="0" dirty="0">
                <a:solidFill>
                  <a:srgbClr val="222222"/>
                </a:solidFill>
                <a:effectLst/>
                <a:ea typeface="Source Han Sans"/>
              </a:rPr>
              <a:t>パー</a:t>
            </a:r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のジェスチャーをのせる</a:t>
            </a:r>
            <a:r>
              <a:rPr lang="ja-JP" altLang="en-US" dirty="0"/>
              <a:t>と、オブジェクトの色が赤に変更されます。</a:t>
            </a:r>
            <a:br>
              <a:rPr lang="en-US" altLang="ja-JP" dirty="0"/>
            </a:br>
            <a:br>
              <a:rPr lang="en-US" altLang="ja-JP" dirty="0"/>
            </a:br>
            <a:r>
              <a:rPr lang="ja-JP" altLang="en-US" dirty="0"/>
              <a:t>オブジェクトを動かすことができます。</a:t>
            </a:r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0457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2327</TotalTime>
  <Words>317</Words>
  <Application>Microsoft Office PowerPoint</Application>
  <PresentationFormat>Widescreen</PresentationFormat>
  <Paragraphs>36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Google Sans</vt:lpstr>
      <vt:lpstr>Source Han Sans</vt:lpstr>
      <vt:lpstr>游ゴシック</vt:lpstr>
      <vt:lpstr>游ゴシック Light</vt:lpstr>
      <vt:lpstr>Arial</vt:lpstr>
      <vt:lpstr>Office テーマ</vt:lpstr>
      <vt:lpstr>⑦動画の音声</vt:lpstr>
      <vt:lpstr>⑧Scrollbarの動き</vt:lpstr>
      <vt:lpstr>⑨画像の拡大縮小</vt:lpstr>
      <vt:lpstr>⑩オブジェクトの垂直動き</vt:lpstr>
      <vt:lpstr>⑪オブジェクトの色変更</vt:lpstr>
      <vt:lpstr>⑫指を認識してオブジェクトの色変更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Kyithar Myo (Ｍ ＴＨＡＲ GE)</dc:creator>
  <cp:lastModifiedBy>Kyi Thar</cp:lastModifiedBy>
  <cp:revision>117</cp:revision>
  <dcterms:created xsi:type="dcterms:W3CDTF">2023-07-27T23:57:37Z</dcterms:created>
  <dcterms:modified xsi:type="dcterms:W3CDTF">2024-03-15T09:40:22Z</dcterms:modified>
</cp:coreProperties>
</file>

<file path=docProps/thumbnail.jpeg>
</file>